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11/1/16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5BFD7491-C8D1-4A36-83CE-4ABE190FB155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11/1/16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630EA06-E1B1-41C9-80E6-A3B975642923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Group O</a:t>
            </a: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David Sorensen, Sam Anderson, Will Cobian-Ruelas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By Year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0" name="Content Placeholder 3" descr=""/>
          <p:cNvPicPr/>
          <p:nvPr/>
        </p:nvPicPr>
        <p:blipFill>
          <a:blip r:embed="rId1"/>
          <a:stretch/>
        </p:blipFill>
        <p:spPr>
          <a:xfrm>
            <a:off x="0" y="2374920"/>
            <a:ext cx="6286320" cy="4190760"/>
          </a:xfrm>
          <a:prstGeom prst="rect">
            <a:avLst/>
          </a:prstGeom>
          <a:ln>
            <a:noFill/>
          </a:ln>
        </p:spPr>
      </p:pic>
      <p:pic>
        <p:nvPicPr>
          <p:cNvPr id="111" name="Picture 4" descr=""/>
          <p:cNvPicPr/>
          <p:nvPr/>
        </p:nvPicPr>
        <p:blipFill>
          <a:blip r:embed="rId2"/>
          <a:stretch/>
        </p:blipFill>
        <p:spPr>
          <a:xfrm>
            <a:off x="6076800" y="2374920"/>
            <a:ext cx="6114600" cy="407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Combined Position and Year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3" name="Content Placeholder 3" descr=""/>
          <p:cNvPicPr/>
          <p:nvPr/>
        </p:nvPicPr>
        <p:blipFill>
          <a:blip r:embed="rId1"/>
          <a:stretch/>
        </p:blipFill>
        <p:spPr>
          <a:xfrm>
            <a:off x="1879560" y="1486800"/>
            <a:ext cx="7988040" cy="53251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Question: Do expert grades for high school football correlate to collegiate level success?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Analysis: Compare high school football recruiting rankings and college statistics for offensive skills player.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Multiple years of high school recruit rankings and subsequent years of collegiate level performance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Complete data for the years 2006-2014 was found 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Sources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College Football Stats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Individual player stats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ESPN College Football High School Recruits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Individual high school grades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Scrape data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Multiple CSVs with relevant information generated per year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Cleaning Data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244880" y="1550520"/>
            <a:ext cx="8264880" cy="477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Functions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Outcome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838080" y="18381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Checked difference between original rankings and end of year rankings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Two different outcomes based on treatment of NA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With NA = 49, rankers weren’t very accurate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Unfairly penalized  for lack of rankings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With NA removed, rankers were more accurate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Takes only their actual ranking opinions into account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Player Pool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5" name="Content Placeholder 3" descr=""/>
          <p:cNvPicPr/>
          <p:nvPr/>
        </p:nvPicPr>
        <p:blipFill>
          <a:blip r:embed="rId1"/>
          <a:stretch/>
        </p:blipFill>
        <p:spPr>
          <a:xfrm>
            <a:off x="406440" y="1981080"/>
            <a:ext cx="6401520" cy="426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By Position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7" name="Content Placeholder 3" descr=""/>
          <p:cNvPicPr/>
          <p:nvPr/>
        </p:nvPicPr>
        <p:blipFill>
          <a:blip r:embed="rId1"/>
          <a:stretch/>
        </p:blipFill>
        <p:spPr>
          <a:xfrm>
            <a:off x="0" y="2425680"/>
            <a:ext cx="6152760" cy="4101840"/>
          </a:xfrm>
          <a:prstGeom prst="rect">
            <a:avLst/>
          </a:prstGeom>
          <a:ln>
            <a:noFill/>
          </a:ln>
        </p:spPr>
      </p:pic>
      <p:pic>
        <p:nvPicPr>
          <p:cNvPr id="108" name="Picture 4" descr=""/>
          <p:cNvPicPr/>
          <p:nvPr/>
        </p:nvPicPr>
        <p:blipFill>
          <a:blip r:embed="rId2"/>
          <a:stretch/>
        </p:blipFill>
        <p:spPr>
          <a:xfrm>
            <a:off x="6039000" y="2425680"/>
            <a:ext cx="6152760" cy="410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119</TotalTime>
  <Application>LibreOffice/5.1.4.2$Linux_X86_64 LibreOffice_project/10m0$Build-2</Application>
  <Words>158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2016-10-28T01:11:55Z</dcterms:created>
  <dc:creator>Cobian-Ruelas William</dc:creator>
  <dc:description/>
  <dc:language>en-US</dc:language>
  <cp:lastModifiedBy/>
  <dcterms:modified xsi:type="dcterms:W3CDTF">2016-11-01T18:39:53Z</dcterms:modified>
  <cp:revision>14</cp:revision>
  <dc:subject/>
  <dc:title>Group 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